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568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04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7755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92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5482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738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764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34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951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06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61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72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93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12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79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28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8CAE1-AB9E-411B-843E-287074A00383}" type="datetimeFigureOut">
              <a:rPr kumimoji="1" lang="ja-JP" altLang="en-US" smtClean="0"/>
              <a:t>2025/1/26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9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6F3097-5F93-8F5A-5738-8BAEE0A6F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C2997EE-0889-44C3-AC0D-18F26AC9A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2CCB0AE-B28F-B6C4-26BF-D25174F50D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4064" r="1" b="26951"/>
          <a:stretch/>
        </p:blipFill>
        <p:spPr>
          <a:xfrm>
            <a:off x="4182011" y="3887894"/>
            <a:ext cx="8009991" cy="2970106"/>
          </a:xfrm>
          <a:custGeom>
            <a:avLst/>
            <a:gdLst/>
            <a:ahLst/>
            <a:cxnLst/>
            <a:rect l="l" t="t" r="r" b="b"/>
            <a:pathLst>
              <a:path w="8009991" h="2970106">
                <a:moveTo>
                  <a:pt x="1376648" y="0"/>
                </a:moveTo>
                <a:lnTo>
                  <a:pt x="8009991" y="0"/>
                </a:lnTo>
                <a:lnTo>
                  <a:pt x="8009991" y="2970106"/>
                </a:lnTo>
                <a:lnTo>
                  <a:pt x="0" y="2970106"/>
                </a:lnTo>
                <a:close/>
              </a:path>
            </a:pathLst>
          </a:cu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B2AB11C-2892-2F3D-6A14-092EBDB6C75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332" r="2" b="11416"/>
          <a:stretch/>
        </p:blipFill>
        <p:spPr>
          <a:xfrm>
            <a:off x="20" y="10"/>
            <a:ext cx="7503091" cy="6857990"/>
          </a:xfrm>
          <a:custGeom>
            <a:avLst/>
            <a:gdLst/>
            <a:ahLst/>
            <a:cxnLst/>
            <a:rect l="l" t="t" r="r" b="b"/>
            <a:pathLst>
              <a:path w="7503111" h="6858000">
                <a:moveTo>
                  <a:pt x="0" y="0"/>
                </a:moveTo>
                <a:lnTo>
                  <a:pt x="677334" y="0"/>
                </a:lnTo>
                <a:lnTo>
                  <a:pt x="1168036" y="0"/>
                </a:lnTo>
                <a:lnTo>
                  <a:pt x="1205499" y="0"/>
                </a:lnTo>
                <a:lnTo>
                  <a:pt x="1647632" y="0"/>
                </a:lnTo>
                <a:lnTo>
                  <a:pt x="7215401" y="0"/>
                </a:lnTo>
                <a:lnTo>
                  <a:pt x="4041567" y="6852993"/>
                </a:lnTo>
                <a:lnTo>
                  <a:pt x="7503111" y="6852993"/>
                </a:lnTo>
                <a:lnTo>
                  <a:pt x="7503111" y="6852994"/>
                </a:lnTo>
                <a:lnTo>
                  <a:pt x="1647632" y="6852994"/>
                </a:lnTo>
                <a:lnTo>
                  <a:pt x="16476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3FAB8D2A-736B-C778-518D-A7952EC981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2911" y="826095"/>
            <a:ext cx="4280557" cy="2235705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1F945BB-7A2E-BE48-5D23-F8F225D5BB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594" y="297458"/>
            <a:ext cx="2450677" cy="105727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C81069-A70E-EDB5-2C62-7586F5D1600D}"/>
              </a:ext>
            </a:extLst>
          </p:cNvPr>
          <p:cNvSpPr txBox="1"/>
          <p:nvPr/>
        </p:nvSpPr>
        <p:spPr>
          <a:xfrm>
            <a:off x="8952411" y="3195673"/>
            <a:ext cx="2934789" cy="4666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ja-JP" altLang="en-US" b="1" i="0" dirty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出典：フォナック補聴器</a:t>
            </a:r>
            <a:endParaRPr lang="en-US" altLang="ja-JP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21764840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</TotalTime>
  <Words>4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ヒヤリングアート株式会社</dc:creator>
  <cp:lastModifiedBy>ヒヤリングアート株式会社</cp:lastModifiedBy>
  <cp:revision>16</cp:revision>
  <dcterms:created xsi:type="dcterms:W3CDTF">2023-11-20T10:24:59Z</dcterms:created>
  <dcterms:modified xsi:type="dcterms:W3CDTF">2025-01-26T12:48:34Z</dcterms:modified>
</cp:coreProperties>
</file>