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8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2384A3-0521-C8D9-91DD-6D7FC83C33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3524B14-42B2-3823-1354-762F34DB12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952612-31FE-0F4B-64EC-F15E2D7AA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CAE1-AB9E-411B-843E-287074A00383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E3FBC9-A7F6-2030-EC48-37BA61BB3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F05D01-8612-D533-9601-5F64AA866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6CD0-BD22-4346-B608-5827DC547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643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253E29-2374-EF56-57F9-6D76296B5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79B533-91F7-0E41-2238-14553E5E7B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BEB0EE-4D4F-B961-DE47-675833373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CAE1-AB9E-411B-843E-287074A00383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7E241CC-96D9-A3D3-919B-36CF887DC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3A24A5-DE9E-A080-0A84-D6B7413D8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6CD0-BD22-4346-B608-5827DC547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4095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2C07D9B-DAF8-DDAB-1E29-9855EE3B07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39B256E-8860-FEA8-3B0F-6D44CBBC97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87E14D-4A3C-F464-020C-1EC7A3C28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CAE1-AB9E-411B-843E-287074A00383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C0A182-9C04-304D-47F8-D256EC6B3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56EBD5-90D9-356B-B80A-21B5343C5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6CD0-BD22-4346-B608-5827DC547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25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16927E-712C-A9E5-6EA1-89B616630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7E2C63E-8B2C-B21F-76E0-A9BBF269A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7BE34A-05EA-75AA-2554-58C97B5EB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CAE1-AB9E-411B-843E-287074A00383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015811-9E58-E96B-7D05-6F81E6FDC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326B4B-A36F-6CF4-BD39-C7E054CFE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6CD0-BD22-4346-B608-5827DC547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0268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1043D2-794D-157D-6B74-5A0679617D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8E2A88-7A42-804B-C31C-EDBB929D4D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EA57529-7CD1-2DB9-CFC4-204C40327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CAE1-AB9E-411B-843E-287074A00383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100D2-6211-DD52-B22E-62C048A09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1C30AD-18E6-4E44-0544-CC03C381B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6CD0-BD22-4346-B608-5827DC547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806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658C52-2B6D-20D1-4CDA-80CAD7BFF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E4234C-68A5-6148-E385-2B578E81EE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1BC4508-C431-1B9A-1193-E638553C2F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DEB65A-387B-0FAB-BEDB-92DF0A76D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CAE1-AB9E-411B-843E-287074A00383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2386AE8-8221-BE16-F81B-76BB2626B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62D27A7-0623-27FF-5F75-311DFA26A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6CD0-BD22-4346-B608-5827DC547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863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1CC7CF-D6FB-E7E2-5BC6-D130BE29D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8F7D56F-CB24-4E33-9565-8D8EF83062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10A80E4-20FB-3547-C4BE-07702852A7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5747A80-94FF-FE2F-C8B2-FA874AE613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CA2B5DB-C6F8-5666-DFDF-213676AE40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893D432-FD96-E29D-8F76-17827EA92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CAE1-AB9E-411B-843E-287074A00383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A04FA76-219C-B4DC-A085-E0126315A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EA8958D-1F20-25CC-C631-63FB08704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6CD0-BD22-4346-B608-5827DC547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044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D4C645-0AAF-A53E-1515-8BB14514F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9FFB5E7-E9B8-E204-1B52-AB9A95D9C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CAE1-AB9E-411B-843E-287074A00383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C8EA48B-94AB-537E-8A0F-91BCB18A9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21478E6-9F4D-43E7-517E-170CE9820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6CD0-BD22-4346-B608-5827DC547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857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E691620-9B74-A908-CE20-158B08135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CAE1-AB9E-411B-843E-287074A00383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F29E40A-A0CA-D3F6-42D7-A390DE465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5BA2097-4192-D273-180F-75F8CB71B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6CD0-BD22-4346-B608-5827DC547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047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CCDA0A-7B41-4CF5-FC4B-1B19C1052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F87D351-D743-F294-68D2-84A34A22AA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B71F17A-802E-E23E-B9FB-340E6C6BEC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442D4B5-C82E-E61C-6F90-B8262FC55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CAE1-AB9E-411B-843E-287074A00383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57C66C0-E8E3-A33E-FD73-D57CBA97A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86BF939-2C50-13D1-3241-89A694C7B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6CD0-BD22-4346-B608-5827DC547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203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95D0BB-CA66-452C-C999-5ABDCE549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ACD7FED-1091-1E3E-DB98-5574648067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5E1A9AE-3CFD-5DAD-210C-D38E8B651C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88305BF-5D52-6DCC-17A8-00EF0073B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8CAE1-AB9E-411B-843E-287074A00383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F82413-DA61-9D3C-AEA1-65588F60B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043DC1B-4D6B-421E-53C2-BDB9004C5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6CD0-BD22-4346-B608-5827DC547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31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2C5A1FF-2D80-1A49-8E16-E527C2946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0D388E2-F7E8-743C-F8D0-97C40B64BA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C585BA-F70B-52B2-85BB-F552B6023D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F8CAE1-AB9E-411B-843E-287074A00383}" type="datetimeFigureOut">
              <a:rPr kumimoji="1" lang="ja-JP" altLang="en-US" smtClean="0"/>
              <a:t>2023/11/20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F27882-835D-FF2D-68F2-24B0D720B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7BB286-274C-90EC-CF29-DA92575BA8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A6CD0-BD22-4346-B608-5827DC547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1057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1E5548F-CFA8-9FFA-5BE1-9C5B7C9C7D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0"/>
          <a:stretch/>
        </p:blipFill>
        <p:spPr bwMode="auto">
          <a:xfrm>
            <a:off x="-3047" y="10"/>
            <a:ext cx="1219199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5" name="Rectangle 1032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F54E4DC-8FB0-A9CA-7652-FD87458B9BFB}"/>
              </a:ext>
            </a:extLst>
          </p:cNvPr>
          <p:cNvSpPr/>
          <p:nvPr/>
        </p:nvSpPr>
        <p:spPr>
          <a:xfrm>
            <a:off x="1097280" y="2882348"/>
            <a:ext cx="10058400" cy="10179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kumimoji="1" lang="ja-JP" altLang="en-US" sz="52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ハイカラPOP体H04" panose="040B0909000000000000" pitchFamily="49" charset="-128"/>
                <a:ea typeface="ARハイカラPOP体H04" panose="040B0909000000000000" pitchFamily="49" charset="-128"/>
                <a:cs typeface="+mj-cs"/>
              </a:rPr>
              <a:t>なぜ補聴器は非課税なの？</a:t>
            </a:r>
            <a:endParaRPr lang="en-US" altLang="ja-JP" sz="52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ARハイカラPOP体H04" panose="040B0909000000000000" pitchFamily="49" charset="-128"/>
              <a:ea typeface="ARハイカラPOP体H04" panose="040B0909000000000000" pitchFamily="49" charset="-12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63091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7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ARハイカラPOP体H04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ヒヤリングアート株式会社</dc:creator>
  <cp:lastModifiedBy>ヒヤリングアート株式会社</cp:lastModifiedBy>
  <cp:revision>1</cp:revision>
  <dcterms:created xsi:type="dcterms:W3CDTF">2023-11-20T10:24:59Z</dcterms:created>
  <dcterms:modified xsi:type="dcterms:W3CDTF">2023-11-20T11:01:51Z</dcterms:modified>
</cp:coreProperties>
</file>